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36" r:id="rId41"/>
    <p:sldId id="337" r:id="rId42"/>
    <p:sldId id="329" r:id="rId43"/>
    <p:sldId id="292" r:id="rId44"/>
    <p:sldId id="293" r:id="rId4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01/11/2024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11.01.2024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11.01.2024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11.01.2024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5150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arxiv.org/abs/2401.040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6.09685" TargetMode="External"/><Relationship Id="rId5" Type="http://schemas.openxmlformats.org/officeDocument/2006/relationships/hyperlink" Target="https://arxiv.org/abs/2309.03409" TargetMode="External"/><Relationship Id="rId4" Type="http://schemas.openxmlformats.org/officeDocument/2006/relationships/hyperlink" Target="https://arxiv.org/abs/2312.0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07019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84969" y="5683590"/>
            <a:ext cx="634317" cy="4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731741"/>
            <a:ext cx="1548076" cy="1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mixture of experts (e.g., </a:t>
            </a:r>
            <a:r>
              <a:rPr lang="en-GB" dirty="0" err="1">
                <a:hlinkClick r:id="rId2"/>
              </a:rPr>
              <a:t>Mixtral</a:t>
            </a:r>
            <a:r>
              <a:rPr lang="en-GB" dirty="0">
                <a:hlinkClick r:id="rId2"/>
              </a:rPr>
              <a:t> 8x7B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3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4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5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6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18027</TotalTime>
  <Words>2574</Words>
  <Application>Microsoft Office PowerPoint</Application>
  <PresentationFormat>Widescreen</PresentationFormat>
  <Paragraphs>400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379</cp:revision>
  <dcterms:created xsi:type="dcterms:W3CDTF">2022-07-19T11:32:37Z</dcterms:created>
  <dcterms:modified xsi:type="dcterms:W3CDTF">2024-01-11T21:50:42Z</dcterms:modified>
</cp:coreProperties>
</file>